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</p:sldMasterIdLst>
  <p:notesMasterIdLst>
    <p:notesMasterId r:id="rId15"/>
  </p:notesMasterIdLst>
  <p:handoutMasterIdLst>
    <p:handoutMasterId r:id="rId16"/>
  </p:handoutMasterIdLst>
  <p:sldIdLst>
    <p:sldId id="302" r:id="rId5"/>
    <p:sldId id="297" r:id="rId6"/>
    <p:sldId id="298" r:id="rId7"/>
    <p:sldId id="299" r:id="rId8"/>
    <p:sldId id="300" r:id="rId9"/>
    <p:sldId id="303" r:id="rId10"/>
    <p:sldId id="304" r:id="rId11"/>
    <p:sldId id="305" r:id="rId12"/>
    <p:sldId id="306" r:id="rId13"/>
    <p:sldId id="30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293" autoAdjust="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AF6AFE2E-9D47-43CB-A15B-1BE781BF64D2}" type="datetime1">
              <a:rPr lang="ru-RU" smtClean="0"/>
              <a:t>14.05.2026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9F94707-CAF6-40B0-A7EA-C5F3C63CBD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A6EEAE78-D4C4-4049-A75B-1D3BEFAE0D6D}" type="datetime1">
              <a:rPr lang="ru-RU" smtClean="0"/>
              <a:t>14.05.2026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0842455A-0D23-4EAB-9AF9-2CC2B3066B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D3211-CF6A-D733-F68E-6B02D1A7A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1A7C5E3-EAA4-619B-F0FE-0DF2714BF0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1F03635-06BF-58F4-F4F2-D5B27E12A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CB0F72-143A-2868-4F3D-CA574C4E6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842455A-0D23-4EAB-9AF9-2CC2B3066B0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85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2FEE8-0D17-C3AC-120D-1F0540D38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CD9A0D5-6E26-750A-10AE-2F47B5353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38E6D5E-43D9-89B3-64F1-33388BB05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5AA76B-ECD9-43EF-37FD-BB177F616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842455A-0D23-4EAB-9AF9-2CC2B3066B0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17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90FD3-3CC2-4DE2-BC38-F5CE57FF6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C4FA318-50E3-139D-69DE-43F856AC1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B40EBB8-E2CC-B738-8378-67C97E710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93E4CA-049E-30E1-5A22-F0DAE768E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842455A-0D23-4EAB-9AF9-2CC2B3066B0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924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05152-0D8C-1FB7-3E7B-D8AE8C34F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737C729-BAB2-B6E9-043F-4C62DBED5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E11D593-DDAE-DD21-5C27-9178F9615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A93FEE-C860-9877-AE45-9DE1C685C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842455A-0D23-4EAB-9AF9-2CC2B3066B0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1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8F216-5EB8-4081-58A7-653A6C0CD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4262704-2FFD-DB12-0B21-793E3C1D1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A1A6AE2-E142-89E3-0ED4-F6A798FA0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E81287-A41B-C9D4-AAE2-96072F2CE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842455A-0D23-4EAB-9AF9-2CC2B3066B0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318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5A1B5-5287-187B-B24E-1B1A6821A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2DBDAC1-BAD5-6858-7CBF-E34DE02CA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0F6AE4D-00CD-F157-8EF4-7C8688445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A11AF6-9A2B-DA9A-2179-5CDC7B844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842455A-0D23-4EAB-9AF9-2CC2B3066B0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570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02CD6-C549-081C-7D3C-219A25AB0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8E94CF5-05ED-F82D-6B7B-326F0CC90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B7254D9-B4F4-DF73-0ADE-60BB2049A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B48750-1C63-6835-CCE0-5445A08BF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842455A-0D23-4EAB-9AF9-2CC2B3066B0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54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D816E-641C-8C8C-91CD-07712841B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81F081D-6832-36A3-7624-82AB2DAFE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9E4DF5C-CB60-650E-356F-76ABFB336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5D4493-4A60-C9CC-EC60-238FA1EBD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842455A-0D23-4EAB-9AF9-2CC2B3066B0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60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3935-3411-E091-A0A8-DD30A7ACB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476FA8B-3B3A-C959-173E-BCDBC6684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928D18A-5B3B-218C-F8DD-A0C798B2E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16355B-49FC-7FD3-A811-E8CD0014D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842455A-0D23-4EAB-9AF9-2CC2B3066B0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44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402AD-23FF-A087-7828-24B940370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58B99C-97A2-EE80-B737-73538A633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5DE87-17AB-9F0A-71CD-0953CB28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20XX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AD2B1E-7FE7-465C-7971-63E5D679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3C6C5-AEDB-708A-20BB-153D2156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8266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46362-A9B8-8A48-64ED-2B66650B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61BEA-1F96-2025-F8B4-1D160AC8C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839A3-4D8F-C5D2-A5C1-FF335480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20XX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E16756-A19E-9D97-F6BC-69DC493C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F97B-E6CB-A933-CA5B-1B216C54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2256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EC0998-2768-7D66-102E-39023262A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A65F6F-8127-BBA7-B32B-40D059808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1446D-5A34-8DA5-994A-8E3F9C24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20XX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6CE86F-1961-E191-0BE9-F2FAFD5B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F1A5B-16B8-4AB7-6D41-3AD37AA4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71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вест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800">
                <a:solidFill>
                  <a:schemeClr val="tx1"/>
                </a:solidFill>
              </a:rPr>
              <a:t>Заголовок слайда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08201"/>
            <a:ext cx="10058399" cy="3760891"/>
          </a:xfrm>
        </p:spPr>
        <p:txBody>
          <a:bodyPr lIns="91440" rtlCol="0">
            <a:normAutofit/>
          </a:bodyPr>
          <a:lstStyle>
            <a:lvl1pPr marL="347472" indent="-347472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lang="ru-RU" sz="3000"/>
            </a:lvl1pPr>
            <a:lvl2pPr>
              <a:spcBef>
                <a:spcPts val="1200"/>
              </a:spcBef>
              <a:spcAft>
                <a:spcPts val="200"/>
              </a:spcAft>
              <a:defRPr lang="ru-RU" sz="3000"/>
            </a:lvl2pPr>
            <a:lvl3pPr>
              <a:spcBef>
                <a:spcPts val="1200"/>
              </a:spcBef>
              <a:spcAft>
                <a:spcPts val="200"/>
              </a:spcAft>
              <a:defRPr lang="ru-RU" sz="3000"/>
            </a:lvl3pPr>
            <a:lvl4pPr>
              <a:spcBef>
                <a:spcPts val="1200"/>
              </a:spcBef>
              <a:spcAft>
                <a:spcPts val="200"/>
              </a:spcAft>
              <a:defRPr lang="ru-RU" sz="3000"/>
            </a:lvl4pPr>
            <a:lvl5pPr>
              <a:spcBef>
                <a:spcPts val="1200"/>
              </a:spcBef>
              <a:spcAft>
                <a:spcPts val="200"/>
              </a:spcAft>
              <a:defRPr lang="ru-RU" sz="3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20XX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97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rtlCol="0" anchor="b" anchorCtr="0">
            <a:noAutofit/>
          </a:bodyPr>
          <a:lstStyle>
            <a:lvl1pPr>
              <a:defRPr lang="ru-RU"/>
            </a:lvl1pPr>
          </a:lstStyle>
          <a:p>
            <a:pPr rtl="0"/>
            <a:r>
              <a:rPr lang="ru-RU" sz="5400">
                <a:solidFill>
                  <a:schemeClr val="tx1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431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4297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274320" rIns="822960" bIns="548640" rtlCol="0" anchor="b" anchorCtr="0">
            <a:noAutofit/>
          </a:bodyPr>
          <a:lstStyle>
            <a:lvl1pPr>
              <a:lnSpc>
                <a:spcPct val="80000"/>
              </a:lnSpc>
              <a:defRPr lang="ru-RU" sz="4800"/>
            </a:lvl1pPr>
          </a:lstStyle>
          <a:p>
            <a:pPr rtl="0"/>
            <a:r>
              <a:rPr lang="ru-RU" sz="5400">
                <a:solidFill>
                  <a:schemeClr val="tx1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39772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рыв разде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DBCCDB-B58C-45B3-9E63-49F7B081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334005"/>
            <a:ext cx="12192000" cy="2523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44128-E256-C1DC-AC6D-2BF10AC41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212" y="4609578"/>
            <a:ext cx="10058400" cy="1295922"/>
          </a:xfrm>
        </p:spPr>
        <p:txBody>
          <a:bodyPr rtlCol="0">
            <a:normAutofit/>
          </a:bodyPr>
          <a:lstStyle>
            <a:lvl1pPr>
              <a:defRPr lang="ru-RU"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5212" y="5943600"/>
            <a:ext cx="10058400" cy="914400"/>
          </a:xfrm>
        </p:spPr>
        <p:txBody>
          <a:bodyPr lIns="91440" rtlCol="0">
            <a:normAutofit/>
          </a:bodyPr>
          <a:lstStyle>
            <a:lvl1pPr marL="0" indent="0">
              <a:buNone/>
              <a:defRPr lang="ru-RU"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z="1500">
                <a:solidFill>
                  <a:schemeClr val="bg1"/>
                </a:solidFill>
              </a:rPr>
              <a:t>Подзаголовок слайда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355723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algn="ctr">
              <a:defRPr lang="ru-RU" sz="16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4" name="Рисунок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355723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algn="ctr">
              <a:defRPr lang="ru-RU" sz="16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5" name="Рисунок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355723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algn="ctr">
              <a:defRPr lang="ru-RU" sz="16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273466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800">
                <a:solidFill>
                  <a:schemeClr val="tx1"/>
                </a:solidFill>
              </a:rPr>
              <a:t>Заголовок слайда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82849"/>
            <a:ext cx="10058399" cy="3956692"/>
          </a:xfrm>
        </p:spPr>
        <p:txBody>
          <a:bodyPr lIns="91440" rtlCol="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lang="ru-RU" sz="2400"/>
            </a:lvl1pPr>
            <a:lvl2pPr marL="38404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ru-RU" sz="2400"/>
            </a:lvl2pPr>
            <a:lvl3pPr>
              <a:spcBef>
                <a:spcPts val="1200"/>
              </a:spcBef>
              <a:spcAft>
                <a:spcPts val="200"/>
              </a:spcAft>
              <a:defRPr lang="ru-RU" sz="2400"/>
            </a:lvl3pPr>
            <a:lvl4pPr>
              <a:spcBef>
                <a:spcPts val="1200"/>
              </a:spcBef>
              <a:spcAft>
                <a:spcPts val="200"/>
              </a:spcAft>
              <a:defRPr lang="ru-RU" sz="2400"/>
            </a:lvl4pPr>
            <a:lvl5pPr>
              <a:spcBef>
                <a:spcPts val="1200"/>
              </a:spcBef>
              <a:spcAft>
                <a:spcPts val="200"/>
              </a:spcAft>
              <a:defRPr lang="ru-RU" sz="2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20XX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2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822960" rtlCol="0" anchor="b" anchorCtr="0">
            <a:noAutofit/>
          </a:bodyPr>
          <a:lstStyle>
            <a:lvl1pPr>
              <a:defRPr lang="ru-RU" sz="4800"/>
            </a:lvl1pPr>
          </a:lstStyle>
          <a:p>
            <a:pPr rtl="0"/>
            <a:r>
              <a:rPr lang="ru-RU" sz="5400">
                <a:solidFill>
                  <a:schemeClr val="tx1"/>
                </a:solidFill>
              </a:rPr>
              <a:t>Заголовок слайда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389" y="4735798"/>
            <a:ext cx="6692313" cy="845849"/>
          </a:xfrm>
        </p:spPr>
        <p:txBody>
          <a:bodyPr rtlCol="0">
            <a:normAutofit/>
          </a:bodyPr>
          <a:lstStyle>
            <a:lvl1pPr marL="0" indent="0">
              <a:buNone/>
              <a:defRPr lang="ru-RU" sz="2400"/>
            </a:lvl1pPr>
          </a:lstStyle>
          <a:p>
            <a:pPr rtl="0"/>
            <a:r>
              <a:rPr lang="ru-RU">
                <a:solidFill>
                  <a:schemeClr val="tx1"/>
                </a:solidFill>
              </a:rPr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85679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800">
                <a:solidFill>
                  <a:schemeClr val="tx1"/>
                </a:solidFill>
              </a:rPr>
              <a:t>Заголовок слайда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1" y="2183367"/>
            <a:ext cx="4998720" cy="3914850"/>
          </a:xfrm>
        </p:spPr>
        <p:txBody>
          <a:bodyPr lIns="91440" rtlCol="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lang="ru-RU"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ru-RU"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ru-RU"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ru-RU"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ru-RU" sz="2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20XX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11">
            <a:extLst>
              <a:ext uri="{FF2B5EF4-FFF2-40B4-BE49-F238E27FC236}">
                <a16:creationId xmlns:a16="http://schemas.microsoft.com/office/drawing/2014/main" id="{BEAF6B01-7E55-3A14-DE85-588680B091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3438" y="2183367"/>
            <a:ext cx="4672294" cy="3914850"/>
          </a:xfrm>
        </p:spPr>
        <p:txBody>
          <a:bodyPr lIns="91440" rtlCol="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lang="ru-RU"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ru-RU"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ru-RU"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ru-RU"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ru-RU" sz="2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0067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5F368C9-4803-45FD-A0BA-26B5679AF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79" y="286603"/>
            <a:ext cx="9966960" cy="1450757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0EEE198-C7B9-2C56-05AC-997ADD4E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94560"/>
            <a:ext cx="6024003" cy="3754425"/>
          </a:xfrm>
        </p:spPr>
        <p:txBody>
          <a:bodyPr lIns="91440" rtlCol="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None/>
              <a:defRPr lang="ru-RU" sz="2400"/>
            </a:lvl1pPr>
            <a:lvl2pPr marL="347472" indent="-347472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ru-RU"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ru-RU"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ru-RU"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ru-RU" sz="2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2" name="Объект 20">
            <a:extLst>
              <a:ext uri="{FF2B5EF4-FFF2-40B4-BE49-F238E27FC236}">
                <a16:creationId xmlns:a16="http://schemas.microsoft.com/office/drawing/2014/main" id="{244AF500-76F9-CD01-586B-E1B35B735F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406640" y="2194560"/>
            <a:ext cx="4067175" cy="3754425"/>
          </a:xfrm>
          <a:solidFill>
            <a:schemeClr val="tx1">
              <a:lumMod val="85000"/>
              <a:lumOff val="15000"/>
            </a:schemeClr>
          </a:solidFill>
        </p:spPr>
        <p:txBody>
          <a:bodyPr lIns="274320" tIns="274320" rIns="274320" bIns="274320" rtlCol="0">
            <a:normAutofit/>
          </a:bodyPr>
          <a:lstStyle>
            <a:lvl1pPr marL="512064" indent="-512064">
              <a:buClr>
                <a:schemeClr val="accent2"/>
              </a:buClr>
              <a:buFont typeface="+mj-lt"/>
              <a:buAutoNum type="arabicPeriod"/>
              <a:defRPr lang="ru-RU" sz="2000">
                <a:solidFill>
                  <a:schemeClr val="bg1"/>
                </a:solidFill>
              </a:defRPr>
            </a:lvl1pPr>
            <a:lvl2pPr marL="658368" indent="-457200">
              <a:buClr>
                <a:schemeClr val="accent2"/>
              </a:buClr>
              <a:buFont typeface="+mj-lt"/>
              <a:buAutoNum type="arabicPeriod"/>
              <a:defRPr lang="ru-RU" sz="2000">
                <a:solidFill>
                  <a:schemeClr val="bg1"/>
                </a:solidFill>
              </a:defRPr>
            </a:lvl2pPr>
            <a:lvl3pPr marL="841248" indent="-457200">
              <a:buClr>
                <a:schemeClr val="accent2"/>
              </a:buClr>
              <a:buFont typeface="+mj-lt"/>
              <a:buAutoNum type="arabicPeriod"/>
              <a:defRPr lang="ru-RU" sz="2000">
                <a:solidFill>
                  <a:schemeClr val="bg1"/>
                </a:solidFill>
              </a:defRPr>
            </a:lvl3pPr>
            <a:lvl4pPr marL="1024128" indent="-457200">
              <a:buClr>
                <a:schemeClr val="accent2"/>
              </a:buClr>
              <a:buFont typeface="+mj-lt"/>
              <a:buAutoNum type="arabicPeriod"/>
              <a:defRPr lang="ru-RU" sz="2000">
                <a:solidFill>
                  <a:schemeClr val="bg1"/>
                </a:solidFill>
              </a:defRPr>
            </a:lvl4pPr>
            <a:lvl5pPr marL="1207008" indent="-457200">
              <a:buClr>
                <a:schemeClr val="accent2"/>
              </a:buClr>
              <a:buFont typeface="+mj-lt"/>
              <a:buAutoNum type="arabicPeriod"/>
              <a:defRPr lang="ru-RU"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02F1891-1ACC-4692-80A2-4F69EAAA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20XX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11493E3-605E-569A-BC16-ACFDDE98E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7280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83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4A93D-E6C1-C9C0-9DAF-5BFBAD91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DE99C-3919-B889-1C1C-195FA6066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2C3EDE-792F-634F-B449-E7129A3F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20XX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E3217-A295-FB4B-729E-E22A4D39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15960-BBFD-3820-50DA-B908B26A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44768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, содержимое и 2 столбца слев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5F368C9-4803-45FD-A0BA-26B5679A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76" y="286603"/>
            <a:ext cx="6024004" cy="1788527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6487FB7-F6EE-0454-5FB0-228B2EBC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30366" y="2166571"/>
            <a:ext cx="603012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0">
            <a:extLst>
              <a:ext uri="{FF2B5EF4-FFF2-40B4-BE49-F238E27FC236}">
                <a16:creationId xmlns:a16="http://schemas.microsoft.com/office/drawing/2014/main" id="{7E27ABCA-7CD7-B1C6-D787-E3B8959F7FE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9763" y="287338"/>
            <a:ext cx="4067175" cy="2801123"/>
          </a:xfrm>
          <a:solidFill>
            <a:schemeClr val="accent6"/>
          </a:solidFill>
        </p:spPr>
        <p:txBody>
          <a:bodyPr rtlCol="0"/>
          <a:lstStyle>
            <a:lvl1pPr>
              <a:defRPr lang="ru-RU"/>
            </a:lvl1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2" name="Объект 20">
            <a:extLst>
              <a:ext uri="{FF2B5EF4-FFF2-40B4-BE49-F238E27FC236}">
                <a16:creationId xmlns:a16="http://schemas.microsoft.com/office/drawing/2014/main" id="{244AF500-76F9-CD01-586B-E1B35B735F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9763" y="3416796"/>
            <a:ext cx="4067175" cy="2801124"/>
          </a:xfrm>
          <a:solidFill>
            <a:schemeClr val="accent6"/>
          </a:solidFill>
        </p:spPr>
        <p:txBody>
          <a:bodyPr rtlCol="0"/>
          <a:lstStyle>
            <a:lvl1pPr>
              <a:defRPr lang="ru-RU"/>
            </a:lvl1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0EEE198-C7B9-2C56-05AC-997ADD4E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31676" y="2258012"/>
            <a:ext cx="6024003" cy="3959908"/>
          </a:xfrm>
        </p:spPr>
        <p:txBody>
          <a:bodyPr lIns="91440" rtlCol="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None/>
              <a:defRPr lang="ru-RU" sz="2400"/>
            </a:lvl1pPr>
            <a:lvl2pPr>
              <a:spcBef>
                <a:spcPts val="1200"/>
              </a:spcBef>
              <a:spcAft>
                <a:spcPts val="200"/>
              </a:spcAft>
              <a:defRPr lang="ru-RU" sz="2000"/>
            </a:lvl2pPr>
            <a:lvl3pPr>
              <a:spcBef>
                <a:spcPts val="1200"/>
              </a:spcBef>
              <a:spcAft>
                <a:spcPts val="200"/>
              </a:spcAft>
              <a:defRPr lang="ru-RU" sz="1600"/>
            </a:lvl3pPr>
            <a:lvl4pPr>
              <a:spcBef>
                <a:spcPts val="1200"/>
              </a:spcBef>
              <a:spcAft>
                <a:spcPts val="200"/>
              </a:spcAft>
              <a:defRPr lang="ru-RU" sz="1600"/>
            </a:lvl4pPr>
            <a:lvl5pPr>
              <a:spcBef>
                <a:spcPts val="1200"/>
              </a:spcBef>
              <a:spcAft>
                <a:spcPts val="200"/>
              </a:spcAft>
              <a:defRPr lang="ru-RU" sz="16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02F1891-1ACC-4692-80A2-4F69EAAA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20XX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9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09674" y="286603"/>
            <a:ext cx="9946006" cy="1450757"/>
          </a:xfrm>
        </p:spPr>
        <p:txBody>
          <a:bodyPr lIns="0" rtlCol="0"/>
          <a:lstStyle>
            <a:lvl1pPr>
              <a:defRPr lang="ru-RU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209675" y="2286000"/>
            <a:ext cx="2391941" cy="3248567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Таблица 5">
            <a:extLst>
              <a:ext uri="{FF2B5EF4-FFF2-40B4-BE49-F238E27FC236}">
                <a16:creationId xmlns:a16="http://schemas.microsoft.com/office/drawing/2014/main" id="{7AA6B9BC-99C6-B9CE-63BB-C79284371A4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840163" y="2286000"/>
            <a:ext cx="7315200" cy="3248025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Вставка таблицы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20XX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289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тог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DE7C46-EBCB-4558-B868-C6E743BAE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7474" y="640080"/>
            <a:ext cx="7229518" cy="51138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ED5FBCAA-65CF-CE8D-2A57-F07A559D6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051" y="839520"/>
            <a:ext cx="6546596" cy="1729252"/>
          </a:xfrm>
        </p:spPr>
        <p:txBody>
          <a:bodyPr lIns="182880" rtlCol="0">
            <a:normAutofit/>
          </a:bodyPr>
          <a:lstStyle>
            <a:lvl1pPr>
              <a:defRPr lang="ru-RU"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6">
            <a:extLst>
              <a:ext uri="{FF2B5EF4-FFF2-40B4-BE49-F238E27FC236}">
                <a16:creationId xmlns:a16="http://schemas.microsoft.com/office/drawing/2014/main" id="{AA471100-D8FC-C6A3-1AB4-9E0BBF5AA83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35050" y="2878052"/>
            <a:ext cx="3152775" cy="2557463"/>
          </a:xfrm>
        </p:spPr>
        <p:txBody>
          <a:bodyPr lIns="91440" rtlCol="0"/>
          <a:lstStyle>
            <a:lvl1pPr marL="0" indent="0">
              <a:buNone/>
              <a:defRPr lang="ru-RU" sz="2400">
                <a:solidFill>
                  <a:schemeClr val="bg1"/>
                </a:solidFill>
              </a:defRPr>
            </a:lvl1pPr>
            <a:lvl2pPr>
              <a:defRPr lang="ru-RU" sz="2000">
                <a:solidFill>
                  <a:schemeClr val="bg1"/>
                </a:solidFill>
              </a:defRPr>
            </a:lvl2pPr>
            <a:lvl3pPr>
              <a:defRPr lang="ru-RU" sz="1600">
                <a:solidFill>
                  <a:schemeClr val="bg1"/>
                </a:solidFill>
              </a:defRPr>
            </a:lvl3pPr>
            <a:lvl4pPr>
              <a:defRPr lang="ru-RU" sz="1600">
                <a:solidFill>
                  <a:schemeClr val="bg1"/>
                </a:solidFill>
              </a:defRPr>
            </a:lvl4pPr>
            <a:lvl5pPr>
              <a:defRPr lang="ru-RU"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31FFC008-9C4B-BB79-13EF-E3E28AF028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28872" y="2878052"/>
            <a:ext cx="3152775" cy="2557463"/>
          </a:xfrm>
        </p:spPr>
        <p:txBody>
          <a:bodyPr lIns="91440" rtlCol="0"/>
          <a:lstStyle>
            <a:lvl1pPr marL="0" indent="0">
              <a:buNone/>
              <a:defRPr lang="ru-RU" sz="2400">
                <a:solidFill>
                  <a:schemeClr val="bg1"/>
                </a:solidFill>
              </a:defRPr>
            </a:lvl1pPr>
            <a:lvl2pPr>
              <a:defRPr lang="ru-RU" sz="2000">
                <a:solidFill>
                  <a:schemeClr val="bg1"/>
                </a:solidFill>
              </a:defRPr>
            </a:lvl2pPr>
            <a:lvl3pPr>
              <a:defRPr lang="ru-RU" sz="1600">
                <a:solidFill>
                  <a:schemeClr val="bg1"/>
                </a:solidFill>
              </a:defRPr>
            </a:lvl3pPr>
            <a:lvl4pPr>
              <a:defRPr lang="ru-RU" sz="1600">
                <a:solidFill>
                  <a:schemeClr val="bg1"/>
                </a:solidFill>
              </a:defRPr>
            </a:lvl4pPr>
            <a:lvl5pPr>
              <a:defRPr lang="ru-RU"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24FE1E40-4668-3A25-AAEB-34B59D71BB2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556170" y="839520"/>
            <a:ext cx="2600779" cy="4915168"/>
          </a:xfrm>
          <a:noFill/>
        </p:spPr>
        <p:txBody>
          <a:bodyPr rtlCol="0"/>
          <a:lstStyle>
            <a:lvl1pPr marL="457200" indent="-4572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 lang="ru-RU"/>
            </a:lvl1pPr>
            <a:lvl2pPr marL="54406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 lang="ru-RU"/>
            </a:lvl2pPr>
            <a:lvl3pPr marL="72694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 lang="ru-RU"/>
            </a:lvl3pPr>
            <a:lvl4pPr marL="90982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 lang="ru-RU"/>
            </a:lvl4pPr>
            <a:lvl5pPr marL="109270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 lang="ru-RU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592754-9FDD-4637-8931-8898DCEA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4A9276-3942-47EA-B16C-FEF66FB6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2128" y="2723126"/>
            <a:ext cx="64674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20XX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637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09674" y="286603"/>
            <a:ext cx="9946006" cy="1450757"/>
          </a:xfrm>
        </p:spPr>
        <p:txBody>
          <a:bodyPr lIns="0" rtlCol="0"/>
          <a:lstStyle>
            <a:lvl1pPr>
              <a:defRPr lang="ru-RU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20XX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Таблица 5">
            <a:extLst>
              <a:ext uri="{FF2B5EF4-FFF2-40B4-BE49-F238E27FC236}">
                <a16:creationId xmlns:a16="http://schemas.microsoft.com/office/drawing/2014/main" id="{7AA6B9BC-99C6-B9CE-63BB-C79284371A4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09357" y="2313432"/>
            <a:ext cx="9946006" cy="3670837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470212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4E322D5-1CC3-400A-A187-55543F0E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Заголовок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 rtlCol="0">
            <a:normAutofit/>
          </a:bodyPr>
          <a:lstStyle>
            <a:lvl1pPr>
              <a:defRPr lang="ru-RU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algn="ctr"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9" name="Объект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 rtlCol="0">
            <a:normAutofit/>
          </a:bodyPr>
          <a:lstStyle>
            <a:lvl1pPr marL="0" indent="0">
              <a:buNone/>
              <a:defRPr lang="ru-RU"/>
            </a:lvl1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52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25787-CDDF-C48A-44DA-C983CBFF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3F4B61-39D6-B05B-5C4F-678B779EE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66F269-1A18-A096-0250-2608C243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20XX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E247D2-CDCD-8B05-347F-20690713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F1987-E5F9-C754-E52C-D1D48CCC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4722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F8FE4-4E12-F4FD-5F7B-E1EFB9B9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2CE04-E88D-1A4B-041D-975EFC8A2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07A92D-D88D-A404-AFF3-93D7A0F15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71F3DE-2A67-F0D5-3D52-8DE721DD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20XX</a:t>
            </a: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1D1C97-1B69-B447-E34C-1895B08F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C2A3E-23D5-27BB-8EB0-8015810F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0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9FE72-B1FB-F0A9-F247-B3276CCB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5EAEC-6838-87DE-53F5-DF04F4996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4D1DF-C749-8C39-0FBF-121BA1829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ABB356-650C-5CB8-527E-62CE4A489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566FFE-CC13-A885-4037-BEF4ED863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2E4682-340A-5A6E-D9CA-CDE461C5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20XX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AD6E96-6CC9-1D85-28CE-4D8E7C3D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2C0292-0A29-0331-D8BF-AB7D5B6C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2077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ED100-2F91-2422-62B0-023E8F3A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625FBF-A819-0860-C8B3-7A7BE91F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2E6F6C-5FE5-74F8-741A-E002A643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A47CCC-733D-53D3-521E-87D7E609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8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54EBB6-F9A5-5475-D257-46EA78A4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20XX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50F5FF-D239-A00C-0194-A4AF88F1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3A27D1-C8EF-6C3A-3CFA-69C3A363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C5E155-8AFB-D21C-0E4A-BE647D96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4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BFA8-4F67-852F-0FC6-1B11DB34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6C7C4B-18A9-DC75-8209-FA4AFEAFB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C89879-A40C-AFC0-825F-E3CF40EB3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9632B7-D5DA-8106-89FE-0E606F96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20XX</a:t>
            </a: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6AF11F-7C0D-5048-A6D2-C72C22C4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6DC6B4-0D54-1A0F-8F74-73BE6E7D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3235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2DA4A-9258-2F7E-9EDB-84CA4E67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467B57-217F-1120-CB16-6ECAA8435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2DCBE4-3FC7-6CD9-3CED-B2FA2F90D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5C81B6-E628-3ED9-9DAA-85E00D5C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20XX</a:t>
            </a: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3F521A-4916-21E7-CAD6-7514C5B5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B4CC03-42CE-D9D1-9B46-ED9EBE5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7773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9F028-478D-F0CB-2731-5339D57C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B18309-B4ED-1A66-2B56-169318989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8DDA-2366-077C-4F51-8D48FB79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r>
              <a:rPr lang="ru-RU"/>
              <a:t>20XX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00C720-C660-BF25-F8FA-6D911768D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E6D53-9ADE-93EB-8CDE-7F95AB28A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8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56" r:id="rId13"/>
    <p:sldLayoutId id="2147483752" r:id="rId14"/>
    <p:sldLayoutId id="2147483753" r:id="rId15"/>
    <p:sldLayoutId id="2147483758" r:id="rId16"/>
    <p:sldLayoutId id="2147483732" r:id="rId17"/>
    <p:sldLayoutId id="2147483759" r:id="rId18"/>
    <p:sldLayoutId id="2147483755" r:id="rId19"/>
    <p:sldLayoutId id="2147483760" r:id="rId20"/>
    <p:sldLayoutId id="2147483761" r:id="rId21"/>
    <p:sldLayoutId id="2147483762" r:id="rId22"/>
    <p:sldLayoutId id="2147483763" r:id="rId23"/>
    <p:sldLayoutId id="2147483738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0C58A-BE69-EB5E-85CA-2A572E2EFF5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антитеррористической безопасности в ППЭ 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70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CA270-17E2-080A-12D3-B404D5C1F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3A8AC7B-FDD2-5A71-0CDB-322BB50C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15" y="52751"/>
            <a:ext cx="5189851" cy="648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8E4607-38BA-8EF4-9F82-829CF06860B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400"/>
            <a:ext cx="4125913" cy="65420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28A7A2-4512-9D3A-46A0-6C2A8A8A1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318" y="2348999"/>
            <a:ext cx="7974787" cy="21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1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B3CB2-DF05-1F82-A997-21E19063E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B9134-14AF-9EB1-4187-E9050CBEC6A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угрозы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A63B2B-DBF9-7FF2-2240-579923716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pPr marL="514350" indent="-514350" rtl="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Взрывные устройства (заложенные и принесённые).</a:t>
            </a:r>
          </a:p>
          <a:p>
            <a:pPr marL="514350" indent="-514350" rtl="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Вооруженное нападение.</a:t>
            </a:r>
          </a:p>
          <a:p>
            <a:pPr marL="514350" indent="-514350" rtl="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Атака с применением БПЛА.</a:t>
            </a:r>
          </a:p>
          <a:p>
            <a:pPr marL="514350" indent="-514350" rtl="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Ракетная опасность.</a:t>
            </a:r>
          </a:p>
        </p:txBody>
      </p:sp>
    </p:spTree>
    <p:extLst>
      <p:ext uri="{BB962C8B-B14F-4D97-AF65-F5344CB8AC3E}">
        <p14:creationId xmlns:p14="http://schemas.microsoft.com/office/powerpoint/2010/main" val="243912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8DAA5-F9B5-45E8-0993-F81B6D8AE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65DF6-1442-3EF7-5640-6DB9E58C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 по обеспечению безопасности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меры:</a:t>
            </a:r>
            <a:endParaRPr lang="ru-RU" sz="3200" b="1" i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6C681-2518-ACD2-DA31-F49BEB1D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ответственных за антитеррористическую безопасность в каждом пункте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актуализация планов действия при угрозе теракта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инструктажей и тренировок для персонала и охраны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доступа на территорию пункта только для участников экзамена и уполномоченных лиц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списков персонала и посетителей, проверка их полномочий.</a:t>
            </a:r>
          </a:p>
        </p:txBody>
      </p:sp>
    </p:spTree>
    <p:extLst>
      <p:ext uri="{BB962C8B-B14F-4D97-AF65-F5344CB8AC3E}">
        <p14:creationId xmlns:p14="http://schemas.microsoft.com/office/powerpoint/2010/main" val="269068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E3C19-7A54-422E-256B-A74F80852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B0116-EB0D-C44E-207F-A1B45319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 по обеспечению безопасности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системы безопасности: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15F40-4A0F-C4D8-46BF-0AAF75A7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контроля и управления доступом (СКУД) на основе электронных пропусков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система видеонаблюдения с функцией распознавания лиц и подозрительных предметов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 движения и сигнализации в нерабочее время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экстренной связи с оперативными службами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rt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каналы связи и электропитания.</a:t>
            </a:r>
          </a:p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85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E9BC0-5FBA-F96C-BC6B-AF896B689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260905-791E-8AA3-C241-BFF9E93863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13248" y="283464"/>
            <a:ext cx="6638544" cy="648309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сообщения об обнаружении подозрительного предмета администрация школы должна: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Убедиться, что предмет по признакам указывает на взрывное устройство.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сообщить об обнаружении предмета в правоохранительные органы по телефонам 102 или 112.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эвакуацию учащихся и персонала из здания и с территории школы в безопасное место, минуя опасную зону.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в готовность средства пожаротушения (внутренние пожарные краны, огнетушители и др.).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охрану здания школы, чтобы не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допустить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посторонних до прибытия следственно-оперативной группы.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Встретить следственно-оперативную группу и сообщить старшему: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людей в школе;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план расположения школы и помещений, указав, где находится подозрительный предмет;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другие сведения, имеющие ценность для оперативной группы (кто мог сообщить о закладке устройства, кто из посторонних приходил в школу и т. д.).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Оставаться со следственно-оперативной группой до конца обследования здания и выполнять требования старшего группы.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492C46-4BFC-B9B7-9956-DDCA81C6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93A52-11A0-EB9F-4DF7-132366E4C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625E9A-2DF1-E15F-9BBC-564AAA2FDA4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10912" y="73152"/>
            <a:ext cx="7040880" cy="448056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персонала (педагоги, технический персонал)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обстановку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определить, что происходит. 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сообщить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 случившемся руководителю образовательной организации (лицу, его замещающему), по его указанию или самостоятельно в службы экстренного реагирования. 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возможности безопасно покинуть помещение: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экстренную эвакуацию через ближайшие выходы (запасные выходы);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проверку наличия обучающихся;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взаимодействие с правоохранительными органами. 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невозможности безопасно покинуть помещение: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запереть дверь на ключ изнутри, если нет замка — забаррикадировать дверь мебелью (партами, шкафами, стульями и т. п.); 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отвести обучающихся вглубь помещения, подальше от дверей и окон; 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выключить свет в помещении в тёмное время суток; 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тишину и выключение звука на мобильных устройствах; 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дождать прибытия правоохранительных органов. 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26715C7E-18D1-4FC3-85B6-E3652277F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2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5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61224-C302-5B60-85EB-91EF1FA6F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2604CB-2E6E-C74B-F0C0-516E1B60A7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04104" y="100584"/>
            <a:ext cx="6638544" cy="666597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⚡ При угрозе атаки БПЛА важно действовать быстро и спокойно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▪Отойдите от окон и балконов.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▪Укройтесь в помещении без окон, между несущими стенами — ванной комнате, коридоре, кладовой или подвале.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▪Если в школе есть подвал, спуститесь туда. Если подвала нет — на нижние этажи.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▪По возможности отключите электричество.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▪Сядьте на пол, чтобы снизить риск травм от осколков стекла.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 улице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▪Немедленно найдите укрытие: зайдите в ближайшее здание, подземный переход, паркинг или другое капитальное строение.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▪Если укрытия нет, лягте на землю, желательно в углубление (канаву, яму), и прикройте голову руками или сумкой.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▪Держитесь подальше от высотных зданий, мостов, стеклянных витрин и других потенциально опасных объектов.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▪При звуке работающего двигателя БПЛА (жужжание, похожее на работу газонокосилки или мопеда) не оставайтесь на открытом пространстве.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D763ABC-A5B6-0517-D743-B4B05F38C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4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470C3-D725-CD2A-8B88-93743B207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871ABE-49A9-FE87-B9FE-E7C9DE69A4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13248" y="283464"/>
            <a:ext cx="6638544" cy="648309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ракетной опасности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сигнал гражданской обороны, который означает угрозу воздушного нападения. Вводится, когда есть вероятность удара ракетами, беспилотниками или другими средствами поражения.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делать, если вы в здании школы: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▪отойдите от окон — в коридор, помещение без окон;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▪закройте окна и шторы;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▪держите при себе телефон, документы, воду;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▪оставайтесь на месте до сигнала «Отбой».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ели сигнал «Ракетная опасность» поступил после начала экзамена (после 10:00): экзамен в ППЭ останавливается. Участник экзамена должен по указанию организатора покинуть аудиторию, оставив экзаменационные материалы на рабочем месте, последовать в сопровождении организатора в оборудованное укрытие и остаться там до поступления информации об отбое ракетной опасности.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4118B7E-51B4-6FFD-3F49-EDD99B87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9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1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3F903-CE9B-B840-6BBD-AE8791E16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C53084-38E8-612F-7DE9-394EB1474C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90290" y="94593"/>
            <a:ext cx="5661502" cy="6671967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работников образования важно обеспечить: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🔻 Контроль доступа и наблюдение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Проверяйте входные зоны, используйте системы видеонаблюдения.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Ограничивайте доступ посторонних на территорию школы или университета.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🔻 Планирование и подготовку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Разрабатывайте планы эвакуации и экстренной связи.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Проводите регулярные инструктажи для персонала и учащихся.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🔻 Работу с информацией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Проверяйте источники информации, предупреждайте распространение слухов и фейков.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Обучайте учеников и сотрудников основам информационной безопасности.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🔻 Внимательность к подозрительным ситуациям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Обращайте внимание на необычные предметы или поведение людей.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Сообщайте о потенциальных угрозах в соответствующие службы.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2C242BE-9E9B-20B3-C487-853250C14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75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09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E6FD3E-3033-4D44-9759-980DCC3E7F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F0338-C524-4CF6-9268-3569B6574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823</Words>
  <Application>Microsoft Office PowerPoint</Application>
  <PresentationFormat>Широкоэкранный</PresentationFormat>
  <Paragraphs>86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Times New Roman</vt:lpstr>
      <vt:lpstr>Тема Office</vt:lpstr>
      <vt:lpstr>Обеспечение антитеррористической безопасности в ППЭ   </vt:lpstr>
      <vt:lpstr>Основные угрозы </vt:lpstr>
      <vt:lpstr>Комплекс мер по обеспечению безопасности Организационные меры:</vt:lpstr>
      <vt:lpstr>Комплекс мер по обеспечению безопасности Технические системы безопасности: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NATALIA RUMYANCEVA</dc:creator>
  <cp:lastModifiedBy>NATALIA RUMYANCEVA</cp:lastModifiedBy>
  <cp:revision>20</cp:revision>
  <dcterms:created xsi:type="dcterms:W3CDTF">2026-05-11T13:30:09Z</dcterms:created>
  <dcterms:modified xsi:type="dcterms:W3CDTF">2026-05-14T13:19:45Z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