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974-2B89-49BF-A124-5A64A4D3825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B888-6569-4EE6-9F67-CC7D67B46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7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974-2B89-49BF-A124-5A64A4D3825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B888-6569-4EE6-9F67-CC7D67B46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7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974-2B89-49BF-A124-5A64A4D3825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B888-6569-4EE6-9F67-CC7D67B46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974-2B89-49BF-A124-5A64A4D3825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B888-6569-4EE6-9F67-CC7D67B46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7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974-2B89-49BF-A124-5A64A4D3825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B888-6569-4EE6-9F67-CC7D67B46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3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974-2B89-49BF-A124-5A64A4D3825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B888-6569-4EE6-9F67-CC7D67B46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8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974-2B89-49BF-A124-5A64A4D3825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B888-6569-4EE6-9F67-CC7D67B46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8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974-2B89-49BF-A124-5A64A4D3825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B888-6569-4EE6-9F67-CC7D67B46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9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974-2B89-49BF-A124-5A64A4D3825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B888-6569-4EE6-9F67-CC7D67B46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2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974-2B89-49BF-A124-5A64A4D3825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B888-6569-4EE6-9F67-CC7D67B46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9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974-2B89-49BF-A124-5A64A4D3825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B888-6569-4EE6-9F67-CC7D67B46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D974-2B89-49BF-A124-5A64A4D38251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B888-6569-4EE6-9F67-CC7D67B46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Городской парк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9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парк </a:t>
            </a:r>
            <a:r>
              <a:rPr lang="ru-RU" dirty="0" smtClean="0"/>
              <a:t>31</a:t>
            </a:r>
            <a:r>
              <a:rPr lang="ru-RU" dirty="0" smtClean="0"/>
              <a:t>.10.2019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19370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</a:t>
            </a:r>
            <a:r>
              <a:rPr lang="ru-RU" smtClean="0"/>
              <a:t>парк </a:t>
            </a:r>
            <a:r>
              <a:rPr lang="ru-RU" smtClean="0"/>
              <a:t>31</a:t>
            </a:r>
            <a:r>
              <a:rPr lang="ru-RU" smtClean="0"/>
              <a:t>.10.2019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34005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Городской парк</vt:lpstr>
      <vt:lpstr>Городской парк 31.10.2019</vt:lpstr>
      <vt:lpstr>Городской парк 31.10.2019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парк</dc:title>
  <dc:creator>RePack by Diakov</dc:creator>
  <cp:lastModifiedBy>RePack by Diakov</cp:lastModifiedBy>
  <cp:revision>2</cp:revision>
  <dcterms:created xsi:type="dcterms:W3CDTF">2019-10-25T06:33:52Z</dcterms:created>
  <dcterms:modified xsi:type="dcterms:W3CDTF">2019-11-01T06:31:31Z</dcterms:modified>
</cp:coreProperties>
</file>