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5BB3F30-A1A9-46A7-BB97-FB6BA7083E0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8"/>
            <p14:sldId id="269"/>
            <p14:sldId id="263"/>
            <p14:sldId id="264"/>
            <p14:sldId id="265"/>
            <p14:sldId id="266"/>
            <p14:sldId id="267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6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spalov_DV.ADSM\Desktop\презентация\2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77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espalov_DV.ADSM\Desktop\презентация\2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744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espalov_DV.ADSM\Desktop\презентация\2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"/>
            <a:ext cx="9649072" cy="700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6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espalov_DV.ADSM\Desktop\презентация\2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7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espalov_DV.ADSM\Desktop\презентация\2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7384"/>
            <a:ext cx="9372116" cy="704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482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espalov_DV.ADSM\Desktop\презентация\2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0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2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espalov_DV.ADSM\Desktop\презентация\2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27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espalov_DV.ADSM\Desktop\презентация\2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923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espalov_DV.ADSM\Desktop\презентация\2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14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espalov_DV.ADSM\Desktop\презентация\2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08" y="-27384"/>
            <a:ext cx="9337536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877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espalov_DV.ADSM\Desktop\презентация\2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27384"/>
            <a:ext cx="9252520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84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spalov_DV.ADSM\Desktop\презентация\2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3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75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espalov_DV.ADSM\Desktop\презентация\2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spalov_DV.ADSM\Desktop\презентация\2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6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spalov_DV.ADSM\Desktop\презентация\2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9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espalov_DV.ADSM\Desktop\презентация\2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52520" cy="694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90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espalov_DV.ADSM\Desktop\презентация\2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30"/>
            <a:ext cx="9180512" cy="688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9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espalov_DV.ADSM\Desktop\презентация\2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83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1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espalov_DV.ADSM\Desktop\презентация\2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9"/>
            <a:ext cx="9144000" cy="703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0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espalov_DV.ADSM\Desktop\презентация\2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Беспалов Дмитрий Владимирович</dc:creator>
  <cp:lastModifiedBy>Беспалов Дмитрий Владимирович</cp:lastModifiedBy>
  <cp:revision>1</cp:revision>
  <dcterms:created xsi:type="dcterms:W3CDTF">2017-01-24T12:57:14Z</dcterms:created>
  <dcterms:modified xsi:type="dcterms:W3CDTF">2017-01-24T13:06:32Z</dcterms:modified>
</cp:coreProperties>
</file>